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89133" autoAdjust="0"/>
  </p:normalViewPr>
  <p:slideViewPr>
    <p:cSldViewPr showGuides="1">
      <p:cViewPr varScale="1">
        <p:scale>
          <a:sx n="112" d="100"/>
          <a:sy n="112" d="100"/>
        </p:scale>
        <p:origin x="30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F505F-AB76-45C6-B837-3D78B748FBFD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CC2B9-440C-4614-89F1-A368F493F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9497" y="2924067"/>
            <a:ext cx="5874327" cy="6219933"/>
          </a:xfrm>
        </p:spPr>
        <p:txBody>
          <a:bodyPr wrap="square" numCol="2" spcCol="182880">
            <a:no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54038" y="498475"/>
            <a:ext cx="3114675" cy="2335213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9497" y="2924067"/>
            <a:ext cx="5874327" cy="6219933"/>
          </a:xfrm>
        </p:spPr>
        <p:txBody>
          <a:bodyPr wrap="square" numCol="2" spcCol="182880">
            <a:no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54038" y="498475"/>
            <a:ext cx="3114675" cy="2335213"/>
          </a:xfrm>
        </p:spPr>
      </p:sp>
    </p:spTree>
    <p:extLst>
      <p:ext uri="{BB962C8B-B14F-4D97-AF65-F5344CB8AC3E}">
        <p14:creationId xmlns:p14="http://schemas.microsoft.com/office/powerpoint/2010/main" val="403207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9497" y="2924067"/>
            <a:ext cx="5874327" cy="6219933"/>
          </a:xfrm>
        </p:spPr>
        <p:txBody>
          <a:bodyPr wrap="square" numCol="2" spcCol="182880">
            <a:no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54038" y="498475"/>
            <a:ext cx="3114675" cy="2335213"/>
          </a:xfrm>
        </p:spPr>
      </p:sp>
    </p:spTree>
    <p:extLst>
      <p:ext uri="{BB962C8B-B14F-4D97-AF65-F5344CB8AC3E}">
        <p14:creationId xmlns:p14="http://schemas.microsoft.com/office/powerpoint/2010/main" val="64509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55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>
            <a:off x="723900" y="765175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723900" y="2743200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723900" y="4724400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pic>
        <p:nvPicPr>
          <p:cNvPr id="5" name="Picture 4" descr="2691833216_c73e6c9db0_b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143000" y="4552950"/>
            <a:ext cx="2286000" cy="171450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</p:pic>
      <p:pic>
        <p:nvPicPr>
          <p:cNvPr id="6" name="Picture 5" descr="017_14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143000" y="2571750"/>
            <a:ext cx="2286000" cy="1716216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5814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2819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487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pic>
        <p:nvPicPr>
          <p:cNvPr id="18" name="Picture 17" descr="2691833216_c73e6c9db0_b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-9144000" y="0"/>
            <a:ext cx="9144000" cy="6858000"/>
          </a:xfrm>
          <a:prstGeom prst="rect">
            <a:avLst/>
          </a:prstGeom>
          <a:ln w="19050">
            <a:noFill/>
          </a:ln>
          <a:effectLst/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7335D39-AD68-4936-A40E-D20D5F48A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621883"/>
            <a:ext cx="1944216" cy="16639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1193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68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 0 L 0.75 -0.28889 " pathEditMode="fixed" rAng="0" ptsTypes="AA">
                                      <p:cBhvr>
                                        <p:cTn id="17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 0 L 0.75 -0.28889 " pathEditMode="fixed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>
            <a:off x="723900" y="765175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723900" y="2743200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723900" y="4724400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pic>
        <p:nvPicPr>
          <p:cNvPr id="5" name="Picture 4" descr="2691833216_c73e6c9db0_b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143000" y="4552950"/>
            <a:ext cx="2286000" cy="171450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5814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2819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487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pic>
        <p:nvPicPr>
          <p:cNvPr id="18" name="Picture 17" descr="2691833216_c73e6c9db0_b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-9144000" y="0"/>
            <a:ext cx="9144000" cy="6858000"/>
          </a:xfrm>
          <a:prstGeom prst="rect">
            <a:avLst/>
          </a:prstGeom>
          <a:ln w="19050">
            <a:noFill/>
          </a:ln>
          <a:effectLst/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7335D39-AD68-4936-A40E-D20D5F48A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41081"/>
            <a:ext cx="1944216" cy="1663969"/>
          </a:xfrm>
          <a:prstGeom prst="rect">
            <a:avLst/>
          </a:prstGeom>
        </p:spPr>
      </p:pic>
      <p:pic>
        <p:nvPicPr>
          <p:cNvPr id="3" name="Bilde 2" descr="Et bilde som inneholder utklipp&#10;&#10;Automatisk generert beskrivelse">
            <a:extLst>
              <a:ext uri="{FF2B5EF4-FFF2-40B4-BE49-F238E27FC236}">
                <a16:creationId xmlns:a16="http://schemas.microsoft.com/office/drawing/2014/main" id="{B9ADB5B3-B4E9-435F-AE5E-30580E01A7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04066"/>
            <a:ext cx="2686050" cy="7715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2604273"/>
      </p:ext>
    </p:extLst>
  </p:cSld>
  <p:clrMapOvr>
    <a:masterClrMapping/>
  </p:clrMapOvr>
  <p:transition advTm="827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 0 L 0.75 -0.28889 " pathEditMode="fixed" rAng="0" ptsTypes="AA">
                                      <p:cBhvr>
                                        <p:cTn id="17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 0 L 0.75 -0.28889 " pathEditMode="fixed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>
            <a:off x="723900" y="765175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723900" y="2743200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723900" y="4724400"/>
            <a:ext cx="7696200" cy="1371600"/>
          </a:xfrm>
          <a:prstGeom prst="snip2Diag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1">
              <a:solidFill>
                <a:prstClr val="white"/>
              </a:solidFill>
            </a:endParaRPr>
          </a:p>
        </p:txBody>
      </p:sp>
      <p:pic>
        <p:nvPicPr>
          <p:cNvPr id="5" name="Picture 4" descr="2691833216_c73e6c9db0_b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143000" y="4552950"/>
            <a:ext cx="2286000" cy="171450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5814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2819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487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nb-NO" noProof="1">
                <a:solidFill>
                  <a:prstClr val="white"/>
                </a:solidFill>
              </a:rPr>
              <a:t>Bildetekst</a:t>
            </a:r>
          </a:p>
        </p:txBody>
      </p:sp>
      <p:pic>
        <p:nvPicPr>
          <p:cNvPr id="18" name="Picture 17" descr="2691833216_c73e6c9db0_b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-9144000" y="0"/>
            <a:ext cx="9144000" cy="6858000"/>
          </a:xfrm>
          <a:prstGeom prst="rect">
            <a:avLst/>
          </a:prstGeom>
          <a:ln w="19050">
            <a:noFill/>
          </a:ln>
          <a:effectLst/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7335D39-AD68-4936-A40E-D20D5F48A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621883"/>
            <a:ext cx="1944216" cy="1663969"/>
          </a:xfrm>
          <a:prstGeom prst="rect">
            <a:avLst/>
          </a:prstGeom>
        </p:spPr>
      </p:pic>
      <p:pic>
        <p:nvPicPr>
          <p:cNvPr id="3" name="Bilde 2" descr="Et bilde som inneholder utklipp&#10;&#10;Automatisk generert beskrivelse">
            <a:extLst>
              <a:ext uri="{FF2B5EF4-FFF2-40B4-BE49-F238E27FC236}">
                <a16:creationId xmlns:a16="http://schemas.microsoft.com/office/drawing/2014/main" id="{B0C594B3-E942-4839-9333-3ED50F51E6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3214687"/>
            <a:ext cx="1866900" cy="428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2283395"/>
      </p:ext>
    </p:extLst>
  </p:cSld>
  <p:clrMapOvr>
    <a:masterClrMapping/>
  </p:clrMapOvr>
  <p:transition advTm="547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 0 L 0.75 -0.28889 " pathEditMode="fixed" rAng="0" ptsTypes="AA">
                                      <p:cBhvr>
                                        <p:cTn id="17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 0 L 0.75 -0.28889 " pathEditMode="fixed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"/>
</p:tagLst>
</file>

<file path=ppt/theme/theme1.xml><?xml version="1.0" encoding="utf-8"?>
<a:theme xmlns:a="http://schemas.openxmlformats.org/drawingml/2006/main" name="Terberg_MountainGrowsShrinks_TP10188139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FD3C4F-17A6-43DA-AF65-8D9F3BAFA5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Animert fjellbilde vokser inn i bildet og reduseres</Template>
  <TotalTime>63</TotalTime>
  <Words>9</Words>
  <Application>Microsoft Office PowerPoint</Application>
  <PresentationFormat>Skjermfremvisning (4:3)</PresentationFormat>
  <Paragraphs>9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Terberg_MountainGrowsShrinks_TP101881393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Bølstad</dc:creator>
  <cp:keywords/>
  <cp:lastModifiedBy>Jan Bølstad</cp:lastModifiedBy>
  <cp:revision>2</cp:revision>
  <dcterms:created xsi:type="dcterms:W3CDTF">2018-11-21T17:48:12Z</dcterms:created>
  <dcterms:modified xsi:type="dcterms:W3CDTF">2018-11-21T18:51:24Z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TC018814319991</vt:lpwstr>
  </property>
</Properties>
</file>